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8"/>
  </p:notesMasterIdLst>
  <p:handoutMasterIdLst>
    <p:handoutMasterId r:id="rId59"/>
  </p:handoutMasterIdLst>
  <p:sldIdLst>
    <p:sldId id="256" r:id="rId3"/>
    <p:sldId id="305" r:id="rId4"/>
    <p:sldId id="306" r:id="rId5"/>
    <p:sldId id="307" r:id="rId6"/>
    <p:sldId id="310" r:id="rId7"/>
    <p:sldId id="288" r:id="rId8"/>
    <p:sldId id="290" r:id="rId9"/>
    <p:sldId id="293" r:id="rId10"/>
    <p:sldId id="308" r:id="rId11"/>
    <p:sldId id="309" r:id="rId12"/>
    <p:sldId id="325" r:id="rId13"/>
    <p:sldId id="302" r:id="rId14"/>
    <p:sldId id="311" r:id="rId15"/>
    <p:sldId id="315" r:id="rId16"/>
    <p:sldId id="291" r:id="rId17"/>
    <p:sldId id="317" r:id="rId18"/>
    <p:sldId id="318" r:id="rId19"/>
    <p:sldId id="319" r:id="rId20"/>
    <p:sldId id="316" r:id="rId21"/>
    <p:sldId id="312" r:id="rId22"/>
    <p:sldId id="313" r:id="rId23"/>
    <p:sldId id="314" r:id="rId24"/>
    <p:sldId id="320" r:id="rId25"/>
    <p:sldId id="321" r:id="rId26"/>
    <p:sldId id="322" r:id="rId27"/>
    <p:sldId id="323" r:id="rId28"/>
    <p:sldId id="326" r:id="rId29"/>
    <p:sldId id="327" r:id="rId30"/>
    <p:sldId id="328" r:id="rId31"/>
    <p:sldId id="329" r:id="rId32"/>
    <p:sldId id="337" r:id="rId33"/>
    <p:sldId id="330" r:id="rId34"/>
    <p:sldId id="331" r:id="rId35"/>
    <p:sldId id="332" r:id="rId36"/>
    <p:sldId id="304" r:id="rId37"/>
    <p:sldId id="324" r:id="rId38"/>
    <p:sldId id="333" r:id="rId39"/>
    <p:sldId id="334" r:id="rId40"/>
    <p:sldId id="335" r:id="rId41"/>
    <p:sldId id="336" r:id="rId42"/>
    <p:sldId id="298" r:id="rId43"/>
    <p:sldId id="338" r:id="rId44"/>
    <p:sldId id="299" r:id="rId45"/>
    <p:sldId id="339" r:id="rId46"/>
    <p:sldId id="300" r:id="rId47"/>
    <p:sldId id="340" r:id="rId48"/>
    <p:sldId id="301" r:id="rId49"/>
    <p:sldId id="341" r:id="rId50"/>
    <p:sldId id="303" r:id="rId51"/>
    <p:sldId id="342" r:id="rId52"/>
    <p:sldId id="343" r:id="rId53"/>
    <p:sldId id="344" r:id="rId54"/>
    <p:sldId id="345" r:id="rId55"/>
    <p:sldId id="346" r:id="rId56"/>
    <p:sldId id="29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7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B8555-540F-4EF7-8D46-8ABB018A3B6F}" type="doc">
      <dgm:prSet loTypeId="urn:microsoft.com/office/officeart/2005/8/layout/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C0BC68-A810-4B5F-92EF-C6470DBD2260}">
      <dgm:prSet phldrT="[Text]"/>
      <dgm:spPr/>
      <dgm:t>
        <a:bodyPr/>
        <a:lstStyle/>
        <a:p>
          <a:r>
            <a:rPr lang="en-US" dirty="0" smtClean="0"/>
            <a:t>Step 1: Collect</a:t>
          </a:r>
          <a:endParaRPr lang="en-US" dirty="0"/>
        </a:p>
      </dgm:t>
    </dgm:pt>
    <dgm:pt modelId="{DCC0BBCA-D868-4FF6-B174-2CC347601C09}" type="parTrans" cxnId="{E25CC5FC-6634-43C9-B82A-600821DFEB2A}">
      <dgm:prSet/>
      <dgm:spPr/>
      <dgm:t>
        <a:bodyPr/>
        <a:lstStyle/>
        <a:p>
          <a:endParaRPr lang="en-US"/>
        </a:p>
      </dgm:t>
    </dgm:pt>
    <dgm:pt modelId="{F5287809-3C15-4CCC-8752-80339C1152A5}" type="sibTrans" cxnId="{E25CC5FC-6634-43C9-B82A-600821DFEB2A}">
      <dgm:prSet/>
      <dgm:spPr/>
      <dgm:t>
        <a:bodyPr/>
        <a:lstStyle/>
        <a:p>
          <a:endParaRPr lang="en-US"/>
        </a:p>
      </dgm:t>
    </dgm:pt>
    <dgm:pt modelId="{EC30385C-94E2-463C-9938-AC727EF3A0BD}">
      <dgm:prSet phldrT="[Text]"/>
      <dgm:spPr/>
      <dgm:t>
        <a:bodyPr/>
        <a:lstStyle/>
        <a:p>
          <a:r>
            <a:rPr lang="en-US" dirty="0" smtClean="0"/>
            <a:t>Collect the filled up garbage bag</a:t>
          </a:r>
          <a:endParaRPr lang="en-US" dirty="0"/>
        </a:p>
      </dgm:t>
    </dgm:pt>
    <dgm:pt modelId="{58DF4C60-3566-42CD-B46D-A4F7342C86B5}" type="parTrans" cxnId="{4C6667EF-B515-4AD7-B1AE-F2348ABE3E9E}">
      <dgm:prSet/>
      <dgm:spPr/>
      <dgm:t>
        <a:bodyPr/>
        <a:lstStyle/>
        <a:p>
          <a:endParaRPr lang="en-US"/>
        </a:p>
      </dgm:t>
    </dgm:pt>
    <dgm:pt modelId="{08A01995-8A59-4BE3-9C91-CE9AECB335DE}" type="sibTrans" cxnId="{4C6667EF-B515-4AD7-B1AE-F2348ABE3E9E}">
      <dgm:prSet/>
      <dgm:spPr/>
      <dgm:t>
        <a:bodyPr/>
        <a:lstStyle/>
        <a:p>
          <a:endParaRPr lang="en-US"/>
        </a:p>
      </dgm:t>
    </dgm:pt>
    <dgm:pt modelId="{5D787C97-D980-4440-B210-928D6982299A}">
      <dgm:prSet phldrT="[Text]"/>
      <dgm:spPr/>
      <dgm:t>
        <a:bodyPr/>
        <a:lstStyle/>
        <a:p>
          <a:r>
            <a:rPr lang="en-US" dirty="0" smtClean="0"/>
            <a:t>Step 2: Replace</a:t>
          </a:r>
          <a:endParaRPr lang="en-US" dirty="0"/>
        </a:p>
      </dgm:t>
    </dgm:pt>
    <dgm:pt modelId="{D85245B8-A960-43B4-AB37-E2A2097E6463}" type="parTrans" cxnId="{87BE6BD6-C499-4615-8EF5-B677B4CFE8C6}">
      <dgm:prSet/>
      <dgm:spPr/>
      <dgm:t>
        <a:bodyPr/>
        <a:lstStyle/>
        <a:p>
          <a:endParaRPr lang="en-US"/>
        </a:p>
      </dgm:t>
    </dgm:pt>
    <dgm:pt modelId="{C1CF9C7E-E63B-423A-9EB1-3CB2E27F093C}" type="sibTrans" cxnId="{87BE6BD6-C499-4615-8EF5-B677B4CFE8C6}">
      <dgm:prSet/>
      <dgm:spPr/>
      <dgm:t>
        <a:bodyPr/>
        <a:lstStyle/>
        <a:p>
          <a:endParaRPr lang="en-US"/>
        </a:p>
      </dgm:t>
    </dgm:pt>
    <dgm:pt modelId="{89EC74D7-8ED6-4609-997D-DDAF8AB36679}">
      <dgm:prSet phldrT="[Text]"/>
      <dgm:spPr/>
      <dgm:t>
        <a:bodyPr/>
        <a:lstStyle/>
        <a:p>
          <a:r>
            <a:rPr lang="en-US" dirty="0" smtClean="0"/>
            <a:t>Tear one new bag from the roll</a:t>
          </a:r>
          <a:endParaRPr lang="en-US" dirty="0"/>
        </a:p>
      </dgm:t>
    </dgm:pt>
    <dgm:pt modelId="{0698AAB8-4775-4A7F-A278-8DD90161C1F5}" type="parTrans" cxnId="{D735CEB7-C537-4EB1-B47E-8C0A39B59309}">
      <dgm:prSet/>
      <dgm:spPr/>
      <dgm:t>
        <a:bodyPr/>
        <a:lstStyle/>
        <a:p>
          <a:endParaRPr lang="en-US"/>
        </a:p>
      </dgm:t>
    </dgm:pt>
    <dgm:pt modelId="{17559087-0E7E-42E7-8DC5-4B772FD58A02}" type="sibTrans" cxnId="{D735CEB7-C537-4EB1-B47E-8C0A39B59309}">
      <dgm:prSet/>
      <dgm:spPr/>
      <dgm:t>
        <a:bodyPr/>
        <a:lstStyle/>
        <a:p>
          <a:endParaRPr lang="en-US"/>
        </a:p>
      </dgm:t>
    </dgm:pt>
    <dgm:pt modelId="{7E5BF415-DD7C-46CE-81EA-C533FD19D64E}">
      <dgm:prSet phldrT="[Text]"/>
      <dgm:spPr/>
      <dgm:t>
        <a:bodyPr/>
        <a:lstStyle/>
        <a:p>
          <a:r>
            <a:rPr lang="en-US" dirty="0" smtClean="0"/>
            <a:t>Step 3: Throw &amp; 	Update</a:t>
          </a:r>
          <a:endParaRPr lang="en-US" dirty="0"/>
        </a:p>
      </dgm:t>
    </dgm:pt>
    <dgm:pt modelId="{3496D105-5B69-4ADE-96EF-122A5A850C05}" type="parTrans" cxnId="{4113378F-425D-41CC-A9CB-1FFF4FEF0016}">
      <dgm:prSet/>
      <dgm:spPr/>
      <dgm:t>
        <a:bodyPr/>
        <a:lstStyle/>
        <a:p>
          <a:endParaRPr lang="en-US"/>
        </a:p>
      </dgm:t>
    </dgm:pt>
    <dgm:pt modelId="{1F5FC802-6D69-4E46-BE07-5E20756FDADA}" type="sibTrans" cxnId="{4113378F-425D-41CC-A9CB-1FFF4FEF0016}">
      <dgm:prSet/>
      <dgm:spPr/>
      <dgm:t>
        <a:bodyPr/>
        <a:lstStyle/>
        <a:p>
          <a:endParaRPr lang="en-US"/>
        </a:p>
      </dgm:t>
    </dgm:pt>
    <dgm:pt modelId="{4537B24E-F32C-4F73-9C4F-EDE47D952988}">
      <dgm:prSet phldrT="[Text]"/>
      <dgm:spPr/>
      <dgm:t>
        <a:bodyPr/>
        <a:lstStyle/>
        <a:p>
          <a:r>
            <a:rPr lang="en-US" dirty="0" smtClean="0"/>
            <a:t>Throw the soiled bag in the designated place downstairs</a:t>
          </a:r>
          <a:endParaRPr lang="en-US" dirty="0"/>
        </a:p>
      </dgm:t>
    </dgm:pt>
    <dgm:pt modelId="{26742A97-67F7-4478-B770-44761CF89C6A}" type="parTrans" cxnId="{13B7E9B1-D150-4219-A314-09B055A18888}">
      <dgm:prSet/>
      <dgm:spPr/>
      <dgm:t>
        <a:bodyPr/>
        <a:lstStyle/>
        <a:p>
          <a:endParaRPr lang="en-US"/>
        </a:p>
      </dgm:t>
    </dgm:pt>
    <dgm:pt modelId="{0CA7C5B6-FD4A-4DEC-8D86-06439C70E349}" type="sibTrans" cxnId="{13B7E9B1-D150-4219-A314-09B055A18888}">
      <dgm:prSet/>
      <dgm:spPr/>
      <dgm:t>
        <a:bodyPr/>
        <a:lstStyle/>
        <a:p>
          <a:endParaRPr lang="en-US"/>
        </a:p>
      </dgm:t>
    </dgm:pt>
    <dgm:pt modelId="{B5446597-79E7-4762-BA53-6548F31530A7}">
      <dgm:prSet phldrT="[Text]"/>
      <dgm:spPr/>
      <dgm:t>
        <a:bodyPr/>
        <a:lstStyle/>
        <a:p>
          <a:r>
            <a:rPr lang="en-US" dirty="0" smtClean="0"/>
            <a:t>Take it out of the dustbin</a:t>
          </a:r>
          <a:endParaRPr lang="en-US" dirty="0"/>
        </a:p>
      </dgm:t>
    </dgm:pt>
    <dgm:pt modelId="{0233FA71-4D6D-4853-A4AA-40834F46506B}" type="parTrans" cxnId="{D7723192-5A15-4305-8B2C-938B202AB086}">
      <dgm:prSet/>
      <dgm:spPr/>
      <dgm:t>
        <a:bodyPr/>
        <a:lstStyle/>
        <a:p>
          <a:endParaRPr lang="en-US"/>
        </a:p>
      </dgm:t>
    </dgm:pt>
    <dgm:pt modelId="{8272BE74-EACE-4E0B-A81D-DF800D87569F}" type="sibTrans" cxnId="{D7723192-5A15-4305-8B2C-938B202AB086}">
      <dgm:prSet/>
      <dgm:spPr/>
      <dgm:t>
        <a:bodyPr/>
        <a:lstStyle/>
        <a:p>
          <a:endParaRPr lang="en-US"/>
        </a:p>
      </dgm:t>
    </dgm:pt>
    <dgm:pt modelId="{820BBFEE-DF64-4D92-B301-9FAA74709D1F}">
      <dgm:prSet phldrT="[Text]"/>
      <dgm:spPr/>
      <dgm:t>
        <a:bodyPr/>
        <a:lstStyle/>
        <a:p>
          <a:r>
            <a:rPr lang="en-US" dirty="0" smtClean="0"/>
            <a:t>Open it and place it in dustbin so that it covers perfectly from all sides</a:t>
          </a:r>
          <a:endParaRPr lang="en-US" dirty="0"/>
        </a:p>
      </dgm:t>
    </dgm:pt>
    <dgm:pt modelId="{AD40B50F-BD7B-401B-83F7-C5AD73DE40E6}" type="parTrans" cxnId="{E7783933-ED52-4F4E-8A52-24F999FC86D9}">
      <dgm:prSet/>
      <dgm:spPr/>
      <dgm:t>
        <a:bodyPr/>
        <a:lstStyle/>
        <a:p>
          <a:endParaRPr lang="en-US"/>
        </a:p>
      </dgm:t>
    </dgm:pt>
    <dgm:pt modelId="{25B9A11F-2269-44FC-A134-B27579F830C0}" type="sibTrans" cxnId="{E7783933-ED52-4F4E-8A52-24F999FC86D9}">
      <dgm:prSet/>
      <dgm:spPr/>
      <dgm:t>
        <a:bodyPr/>
        <a:lstStyle/>
        <a:p>
          <a:endParaRPr lang="en-US"/>
        </a:p>
      </dgm:t>
    </dgm:pt>
    <dgm:pt modelId="{129662DD-405A-4B1A-AC34-14BCC38CDDE6}">
      <dgm:prSet phldrT="[Text]"/>
      <dgm:spPr/>
      <dgm:t>
        <a:bodyPr/>
        <a:lstStyle/>
        <a:p>
          <a:r>
            <a:rPr lang="en-US" dirty="0" smtClean="0"/>
            <a:t>Update your activity on </a:t>
          </a:r>
          <a:r>
            <a:rPr lang="en-US" smtClean="0"/>
            <a:t>the duty roster</a:t>
          </a:r>
          <a:endParaRPr lang="en-US" dirty="0"/>
        </a:p>
      </dgm:t>
    </dgm:pt>
    <dgm:pt modelId="{71029A48-7F97-4440-8DB2-0D925A37DC6C}" type="parTrans" cxnId="{18688E18-C69E-4829-B0FD-2245CE5564CD}">
      <dgm:prSet/>
      <dgm:spPr/>
      <dgm:t>
        <a:bodyPr/>
        <a:lstStyle/>
        <a:p>
          <a:endParaRPr lang="en-US"/>
        </a:p>
      </dgm:t>
    </dgm:pt>
    <dgm:pt modelId="{9045D7CC-6D04-4E1A-892A-F57A74984ABF}" type="sibTrans" cxnId="{18688E18-C69E-4829-B0FD-2245CE5564CD}">
      <dgm:prSet/>
      <dgm:spPr/>
      <dgm:t>
        <a:bodyPr/>
        <a:lstStyle/>
        <a:p>
          <a:endParaRPr lang="en-US"/>
        </a:p>
      </dgm:t>
    </dgm:pt>
    <dgm:pt modelId="{FBC3A0BC-9D8F-4C7B-B285-510A780E04E4}" type="pres">
      <dgm:prSet presAssocID="{51FB8555-540F-4EF7-8D46-8ABB018A3B6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22D1AC-1FA4-4D39-85EB-648D2E2E4B05}" type="pres">
      <dgm:prSet presAssocID="{C1C0BC68-A810-4B5F-92EF-C6470DBD2260}" presName="composite" presStyleCnt="0"/>
      <dgm:spPr/>
    </dgm:pt>
    <dgm:pt modelId="{3712DD02-33A5-46B6-B0E6-E3B73C051486}" type="pres">
      <dgm:prSet presAssocID="{C1C0BC68-A810-4B5F-92EF-C6470DBD2260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6A994-60A6-447D-8D30-19D2F536511E}" type="pres">
      <dgm:prSet presAssocID="{C1C0BC68-A810-4B5F-92EF-C6470DBD2260}" presName="parSh" presStyleLbl="node1" presStyleIdx="0" presStyleCnt="3"/>
      <dgm:spPr/>
      <dgm:t>
        <a:bodyPr/>
        <a:lstStyle/>
        <a:p>
          <a:endParaRPr lang="en-US"/>
        </a:p>
      </dgm:t>
    </dgm:pt>
    <dgm:pt modelId="{9D677988-374B-4BBA-B73C-8BE59201B4AA}" type="pres">
      <dgm:prSet presAssocID="{C1C0BC68-A810-4B5F-92EF-C6470DBD2260}" presName="desTx" presStyleLbl="fgAcc1" presStyleIdx="0" presStyleCnt="3" custScaleX="113340" custScaleY="1000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EA4E37-9197-43C9-9502-961CC2F00719}" type="pres">
      <dgm:prSet presAssocID="{F5287809-3C15-4CCC-8752-80339C1152A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D356879-97F7-4A4F-8954-7F876FCD0A2F}" type="pres">
      <dgm:prSet presAssocID="{F5287809-3C15-4CCC-8752-80339C1152A5}" presName="connTx" presStyleLbl="sibTrans2D1" presStyleIdx="0" presStyleCnt="2"/>
      <dgm:spPr/>
      <dgm:t>
        <a:bodyPr/>
        <a:lstStyle/>
        <a:p>
          <a:endParaRPr lang="en-US"/>
        </a:p>
      </dgm:t>
    </dgm:pt>
    <dgm:pt modelId="{496864C7-FE7D-4DDB-B363-166C7F967B11}" type="pres">
      <dgm:prSet presAssocID="{5D787C97-D980-4440-B210-928D6982299A}" presName="composite" presStyleCnt="0"/>
      <dgm:spPr/>
    </dgm:pt>
    <dgm:pt modelId="{EE1DFB8A-86A2-4C34-92A7-723C55E7CCDF}" type="pres">
      <dgm:prSet presAssocID="{5D787C97-D980-4440-B210-928D698229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0ABCB-2373-47ED-9774-278F8EE9E9B2}" type="pres">
      <dgm:prSet presAssocID="{5D787C97-D980-4440-B210-928D6982299A}" presName="parSh" presStyleLbl="node1" presStyleIdx="1" presStyleCnt="3"/>
      <dgm:spPr/>
      <dgm:t>
        <a:bodyPr/>
        <a:lstStyle/>
        <a:p>
          <a:endParaRPr lang="en-US"/>
        </a:p>
      </dgm:t>
    </dgm:pt>
    <dgm:pt modelId="{93C83A52-6E6B-41FD-9424-D118FD751CED}" type="pres">
      <dgm:prSet presAssocID="{5D787C97-D980-4440-B210-928D6982299A}" presName="desTx" presStyleLbl="fgAcc1" presStyleIdx="1" presStyleCnt="3" custScaleX="1128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6EA167-6AD2-4AA4-A421-59E2B4561DDF}" type="pres">
      <dgm:prSet presAssocID="{C1CF9C7E-E63B-423A-9EB1-3CB2E27F093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4AB7DF1-E716-46D2-8886-4D0AF1B8C8A8}" type="pres">
      <dgm:prSet presAssocID="{C1CF9C7E-E63B-423A-9EB1-3CB2E27F093C}" presName="connTx" presStyleLbl="sibTrans2D1" presStyleIdx="1" presStyleCnt="2"/>
      <dgm:spPr/>
      <dgm:t>
        <a:bodyPr/>
        <a:lstStyle/>
        <a:p>
          <a:endParaRPr lang="en-US"/>
        </a:p>
      </dgm:t>
    </dgm:pt>
    <dgm:pt modelId="{21E31B03-7874-4FDF-9737-EAFFCD11494C}" type="pres">
      <dgm:prSet presAssocID="{7E5BF415-DD7C-46CE-81EA-C533FD19D64E}" presName="composite" presStyleCnt="0"/>
      <dgm:spPr/>
    </dgm:pt>
    <dgm:pt modelId="{C51586F8-6FAF-4530-806B-429518E699E2}" type="pres">
      <dgm:prSet presAssocID="{7E5BF415-DD7C-46CE-81EA-C533FD19D64E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1716-205E-4EF6-A7ED-14278F63B034}" type="pres">
      <dgm:prSet presAssocID="{7E5BF415-DD7C-46CE-81EA-C533FD19D64E}" presName="parSh" presStyleLbl="node1" presStyleIdx="2" presStyleCnt="3"/>
      <dgm:spPr/>
      <dgm:t>
        <a:bodyPr/>
        <a:lstStyle/>
        <a:p>
          <a:endParaRPr lang="en-US"/>
        </a:p>
      </dgm:t>
    </dgm:pt>
    <dgm:pt modelId="{D91F2413-E4E3-4058-AF8C-E44208B5C14B}" type="pres">
      <dgm:prSet presAssocID="{7E5BF415-DD7C-46CE-81EA-C533FD19D64E}" presName="desTx" presStyleLbl="fgAcc1" presStyleIdx="2" presStyleCnt="3" custScaleX="1126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783933-ED52-4F4E-8A52-24F999FC86D9}" srcId="{5D787C97-D980-4440-B210-928D6982299A}" destId="{820BBFEE-DF64-4D92-B301-9FAA74709D1F}" srcOrd="1" destOrd="0" parTransId="{AD40B50F-BD7B-401B-83F7-C5AD73DE40E6}" sibTransId="{25B9A11F-2269-44FC-A134-B27579F830C0}"/>
    <dgm:cxn modelId="{2CC75938-A94B-40DD-A46E-A73EFE8FDCCD}" type="presOf" srcId="{EC30385C-94E2-463C-9938-AC727EF3A0BD}" destId="{9D677988-374B-4BBA-B73C-8BE59201B4AA}" srcOrd="0" destOrd="0" presId="urn:microsoft.com/office/officeart/2005/8/layout/process3"/>
    <dgm:cxn modelId="{A68819FE-7568-4FE1-B581-7E5863A83153}" type="presOf" srcId="{51FB8555-540F-4EF7-8D46-8ABB018A3B6F}" destId="{FBC3A0BC-9D8F-4C7B-B285-510A780E04E4}" srcOrd="0" destOrd="0" presId="urn:microsoft.com/office/officeart/2005/8/layout/process3"/>
    <dgm:cxn modelId="{EC1E9F7C-E8B1-4A3B-BAC9-7A1230613869}" type="presOf" srcId="{5D787C97-D980-4440-B210-928D6982299A}" destId="{EE1DFB8A-86A2-4C34-92A7-723C55E7CCDF}" srcOrd="0" destOrd="0" presId="urn:microsoft.com/office/officeart/2005/8/layout/process3"/>
    <dgm:cxn modelId="{87BE6BD6-C499-4615-8EF5-B677B4CFE8C6}" srcId="{51FB8555-540F-4EF7-8D46-8ABB018A3B6F}" destId="{5D787C97-D980-4440-B210-928D6982299A}" srcOrd="1" destOrd="0" parTransId="{D85245B8-A960-43B4-AB37-E2A2097E6463}" sibTransId="{C1CF9C7E-E63B-423A-9EB1-3CB2E27F093C}"/>
    <dgm:cxn modelId="{035D5513-6A53-4B34-885B-3690395A9C80}" type="presOf" srcId="{F5287809-3C15-4CCC-8752-80339C1152A5}" destId="{6D356879-97F7-4A4F-8954-7F876FCD0A2F}" srcOrd="1" destOrd="0" presId="urn:microsoft.com/office/officeart/2005/8/layout/process3"/>
    <dgm:cxn modelId="{4C6667EF-B515-4AD7-B1AE-F2348ABE3E9E}" srcId="{C1C0BC68-A810-4B5F-92EF-C6470DBD2260}" destId="{EC30385C-94E2-463C-9938-AC727EF3A0BD}" srcOrd="0" destOrd="0" parTransId="{58DF4C60-3566-42CD-B46D-A4F7342C86B5}" sibTransId="{08A01995-8A59-4BE3-9C91-CE9AECB335DE}"/>
    <dgm:cxn modelId="{D7723192-5A15-4305-8B2C-938B202AB086}" srcId="{C1C0BC68-A810-4B5F-92EF-C6470DBD2260}" destId="{B5446597-79E7-4762-BA53-6548F31530A7}" srcOrd="1" destOrd="0" parTransId="{0233FA71-4D6D-4853-A4AA-40834F46506B}" sibTransId="{8272BE74-EACE-4E0B-A81D-DF800D87569F}"/>
    <dgm:cxn modelId="{5C04F2EC-D238-40FC-BC22-F6017807991D}" type="presOf" srcId="{B5446597-79E7-4762-BA53-6548F31530A7}" destId="{9D677988-374B-4BBA-B73C-8BE59201B4AA}" srcOrd="0" destOrd="1" presId="urn:microsoft.com/office/officeart/2005/8/layout/process3"/>
    <dgm:cxn modelId="{D735CEB7-C537-4EB1-B47E-8C0A39B59309}" srcId="{5D787C97-D980-4440-B210-928D6982299A}" destId="{89EC74D7-8ED6-4609-997D-DDAF8AB36679}" srcOrd="0" destOrd="0" parTransId="{0698AAB8-4775-4A7F-A278-8DD90161C1F5}" sibTransId="{17559087-0E7E-42E7-8DC5-4B772FD58A02}"/>
    <dgm:cxn modelId="{4113378F-425D-41CC-A9CB-1FFF4FEF0016}" srcId="{51FB8555-540F-4EF7-8D46-8ABB018A3B6F}" destId="{7E5BF415-DD7C-46CE-81EA-C533FD19D64E}" srcOrd="2" destOrd="0" parTransId="{3496D105-5B69-4ADE-96EF-122A5A850C05}" sibTransId="{1F5FC802-6D69-4E46-BE07-5E20756FDADA}"/>
    <dgm:cxn modelId="{19D90880-372C-416D-9D26-798997B15B54}" type="presOf" srcId="{C1CF9C7E-E63B-423A-9EB1-3CB2E27F093C}" destId="{A66EA167-6AD2-4AA4-A421-59E2B4561DDF}" srcOrd="0" destOrd="0" presId="urn:microsoft.com/office/officeart/2005/8/layout/process3"/>
    <dgm:cxn modelId="{E359B758-F406-4829-A72E-72DC9CEB1A9D}" type="presOf" srcId="{C1C0BC68-A810-4B5F-92EF-C6470DBD2260}" destId="{3712DD02-33A5-46B6-B0E6-E3B73C051486}" srcOrd="0" destOrd="0" presId="urn:microsoft.com/office/officeart/2005/8/layout/process3"/>
    <dgm:cxn modelId="{18688E18-C69E-4829-B0FD-2245CE5564CD}" srcId="{7E5BF415-DD7C-46CE-81EA-C533FD19D64E}" destId="{129662DD-405A-4B1A-AC34-14BCC38CDDE6}" srcOrd="1" destOrd="0" parTransId="{71029A48-7F97-4440-8DB2-0D925A37DC6C}" sibTransId="{9045D7CC-6D04-4E1A-892A-F57A74984ABF}"/>
    <dgm:cxn modelId="{BF0E0C20-E57F-4DE8-9F65-358DE4168A87}" type="presOf" srcId="{820BBFEE-DF64-4D92-B301-9FAA74709D1F}" destId="{93C83A52-6E6B-41FD-9424-D118FD751CED}" srcOrd="0" destOrd="1" presId="urn:microsoft.com/office/officeart/2005/8/layout/process3"/>
    <dgm:cxn modelId="{EB088E4B-0A2D-4FAE-98F7-679D9462748A}" type="presOf" srcId="{5D787C97-D980-4440-B210-928D6982299A}" destId="{6BB0ABCB-2373-47ED-9774-278F8EE9E9B2}" srcOrd="1" destOrd="0" presId="urn:microsoft.com/office/officeart/2005/8/layout/process3"/>
    <dgm:cxn modelId="{E25CC5FC-6634-43C9-B82A-600821DFEB2A}" srcId="{51FB8555-540F-4EF7-8D46-8ABB018A3B6F}" destId="{C1C0BC68-A810-4B5F-92EF-C6470DBD2260}" srcOrd="0" destOrd="0" parTransId="{DCC0BBCA-D868-4FF6-B174-2CC347601C09}" sibTransId="{F5287809-3C15-4CCC-8752-80339C1152A5}"/>
    <dgm:cxn modelId="{8D18106D-F89D-47B3-B392-0C5E482B65D8}" type="presOf" srcId="{129662DD-405A-4B1A-AC34-14BCC38CDDE6}" destId="{D91F2413-E4E3-4058-AF8C-E44208B5C14B}" srcOrd="0" destOrd="1" presId="urn:microsoft.com/office/officeart/2005/8/layout/process3"/>
    <dgm:cxn modelId="{F32DD857-0508-493C-8B63-6B618577A874}" type="presOf" srcId="{7E5BF415-DD7C-46CE-81EA-C533FD19D64E}" destId="{C51586F8-6FAF-4530-806B-429518E699E2}" srcOrd="0" destOrd="0" presId="urn:microsoft.com/office/officeart/2005/8/layout/process3"/>
    <dgm:cxn modelId="{D9AF0E22-7C7F-46D0-A258-9DBA8FA3DBFF}" type="presOf" srcId="{C1C0BC68-A810-4B5F-92EF-C6470DBD2260}" destId="{DB36A994-60A6-447D-8D30-19D2F536511E}" srcOrd="1" destOrd="0" presId="urn:microsoft.com/office/officeart/2005/8/layout/process3"/>
    <dgm:cxn modelId="{080FCC40-F651-44FD-8CD9-6F4FBAF02719}" type="presOf" srcId="{C1CF9C7E-E63B-423A-9EB1-3CB2E27F093C}" destId="{84AB7DF1-E716-46D2-8886-4D0AF1B8C8A8}" srcOrd="1" destOrd="0" presId="urn:microsoft.com/office/officeart/2005/8/layout/process3"/>
    <dgm:cxn modelId="{439DF1A5-7F2B-4CEA-A227-28097B19E498}" type="presOf" srcId="{89EC74D7-8ED6-4609-997D-DDAF8AB36679}" destId="{93C83A52-6E6B-41FD-9424-D118FD751CED}" srcOrd="0" destOrd="0" presId="urn:microsoft.com/office/officeart/2005/8/layout/process3"/>
    <dgm:cxn modelId="{580D3822-696C-4737-8C4B-5CD212740025}" type="presOf" srcId="{4537B24E-F32C-4F73-9C4F-EDE47D952988}" destId="{D91F2413-E4E3-4058-AF8C-E44208B5C14B}" srcOrd="0" destOrd="0" presId="urn:microsoft.com/office/officeart/2005/8/layout/process3"/>
    <dgm:cxn modelId="{13B7E9B1-D150-4219-A314-09B055A18888}" srcId="{7E5BF415-DD7C-46CE-81EA-C533FD19D64E}" destId="{4537B24E-F32C-4F73-9C4F-EDE47D952988}" srcOrd="0" destOrd="0" parTransId="{26742A97-67F7-4478-B770-44761CF89C6A}" sibTransId="{0CA7C5B6-FD4A-4DEC-8D86-06439C70E349}"/>
    <dgm:cxn modelId="{EC6A1A3E-A8CB-40A3-96E9-87AC04AD0CD5}" type="presOf" srcId="{7E5BF415-DD7C-46CE-81EA-C533FD19D64E}" destId="{3E371716-205E-4EF6-A7ED-14278F63B034}" srcOrd="1" destOrd="0" presId="urn:microsoft.com/office/officeart/2005/8/layout/process3"/>
    <dgm:cxn modelId="{49EB6703-EA1F-4957-BF3C-43DFD780A52F}" type="presOf" srcId="{F5287809-3C15-4CCC-8752-80339C1152A5}" destId="{51EA4E37-9197-43C9-9502-961CC2F00719}" srcOrd="0" destOrd="0" presId="urn:microsoft.com/office/officeart/2005/8/layout/process3"/>
    <dgm:cxn modelId="{919BF25F-7D36-48E1-AB55-19CBC76C64D6}" type="presParOf" srcId="{FBC3A0BC-9D8F-4C7B-B285-510A780E04E4}" destId="{ED22D1AC-1FA4-4D39-85EB-648D2E2E4B05}" srcOrd="0" destOrd="0" presId="urn:microsoft.com/office/officeart/2005/8/layout/process3"/>
    <dgm:cxn modelId="{1242E9A2-338B-4E1D-8425-F1930C1FD1CE}" type="presParOf" srcId="{ED22D1AC-1FA4-4D39-85EB-648D2E2E4B05}" destId="{3712DD02-33A5-46B6-B0E6-E3B73C051486}" srcOrd="0" destOrd="0" presId="urn:microsoft.com/office/officeart/2005/8/layout/process3"/>
    <dgm:cxn modelId="{93951B44-DC36-4FB9-A662-D7EF95C69F59}" type="presParOf" srcId="{ED22D1AC-1FA4-4D39-85EB-648D2E2E4B05}" destId="{DB36A994-60A6-447D-8D30-19D2F536511E}" srcOrd="1" destOrd="0" presId="urn:microsoft.com/office/officeart/2005/8/layout/process3"/>
    <dgm:cxn modelId="{4B618E5C-23DA-4CC1-B370-1783E5A7DD51}" type="presParOf" srcId="{ED22D1AC-1FA4-4D39-85EB-648D2E2E4B05}" destId="{9D677988-374B-4BBA-B73C-8BE59201B4AA}" srcOrd="2" destOrd="0" presId="urn:microsoft.com/office/officeart/2005/8/layout/process3"/>
    <dgm:cxn modelId="{960A4299-C0B9-44E1-B079-ABCB36EBE928}" type="presParOf" srcId="{FBC3A0BC-9D8F-4C7B-B285-510A780E04E4}" destId="{51EA4E37-9197-43C9-9502-961CC2F00719}" srcOrd="1" destOrd="0" presId="urn:microsoft.com/office/officeart/2005/8/layout/process3"/>
    <dgm:cxn modelId="{DD17E2A9-73D4-404A-99C8-A28A1A32FAD0}" type="presParOf" srcId="{51EA4E37-9197-43C9-9502-961CC2F00719}" destId="{6D356879-97F7-4A4F-8954-7F876FCD0A2F}" srcOrd="0" destOrd="0" presId="urn:microsoft.com/office/officeart/2005/8/layout/process3"/>
    <dgm:cxn modelId="{E5500DFE-9EFD-42E8-A0A1-8D0CED7AF569}" type="presParOf" srcId="{FBC3A0BC-9D8F-4C7B-B285-510A780E04E4}" destId="{496864C7-FE7D-4DDB-B363-166C7F967B11}" srcOrd="2" destOrd="0" presId="urn:microsoft.com/office/officeart/2005/8/layout/process3"/>
    <dgm:cxn modelId="{1B5FECA6-7A80-4A02-8E68-C8BC0F66BB0F}" type="presParOf" srcId="{496864C7-FE7D-4DDB-B363-166C7F967B11}" destId="{EE1DFB8A-86A2-4C34-92A7-723C55E7CCDF}" srcOrd="0" destOrd="0" presId="urn:microsoft.com/office/officeart/2005/8/layout/process3"/>
    <dgm:cxn modelId="{F2C83D5B-620C-4D7B-A0CF-8FDD12606A45}" type="presParOf" srcId="{496864C7-FE7D-4DDB-B363-166C7F967B11}" destId="{6BB0ABCB-2373-47ED-9774-278F8EE9E9B2}" srcOrd="1" destOrd="0" presId="urn:microsoft.com/office/officeart/2005/8/layout/process3"/>
    <dgm:cxn modelId="{DA133F4C-4DCD-4AFB-95BA-A46090A1E6F9}" type="presParOf" srcId="{496864C7-FE7D-4DDB-B363-166C7F967B11}" destId="{93C83A52-6E6B-41FD-9424-D118FD751CED}" srcOrd="2" destOrd="0" presId="urn:microsoft.com/office/officeart/2005/8/layout/process3"/>
    <dgm:cxn modelId="{F9993E88-5788-4AAF-AF9E-A715C445A825}" type="presParOf" srcId="{FBC3A0BC-9D8F-4C7B-B285-510A780E04E4}" destId="{A66EA167-6AD2-4AA4-A421-59E2B4561DDF}" srcOrd="3" destOrd="0" presId="urn:microsoft.com/office/officeart/2005/8/layout/process3"/>
    <dgm:cxn modelId="{38EF3BB9-131F-4F5A-B909-1E831CD880A7}" type="presParOf" srcId="{A66EA167-6AD2-4AA4-A421-59E2B4561DDF}" destId="{84AB7DF1-E716-46D2-8886-4D0AF1B8C8A8}" srcOrd="0" destOrd="0" presId="urn:microsoft.com/office/officeart/2005/8/layout/process3"/>
    <dgm:cxn modelId="{23A95565-FCAD-4085-931D-8CCCC64769F2}" type="presParOf" srcId="{FBC3A0BC-9D8F-4C7B-B285-510A780E04E4}" destId="{21E31B03-7874-4FDF-9737-EAFFCD11494C}" srcOrd="4" destOrd="0" presId="urn:microsoft.com/office/officeart/2005/8/layout/process3"/>
    <dgm:cxn modelId="{1F7301EF-CEDB-4D34-A077-8653B55017F0}" type="presParOf" srcId="{21E31B03-7874-4FDF-9737-EAFFCD11494C}" destId="{C51586F8-6FAF-4530-806B-429518E699E2}" srcOrd="0" destOrd="0" presId="urn:microsoft.com/office/officeart/2005/8/layout/process3"/>
    <dgm:cxn modelId="{4794DEC1-F934-4EA1-BD20-5D7A309DDC8A}" type="presParOf" srcId="{21E31B03-7874-4FDF-9737-EAFFCD11494C}" destId="{3E371716-205E-4EF6-A7ED-14278F63B034}" srcOrd="1" destOrd="0" presId="urn:microsoft.com/office/officeart/2005/8/layout/process3"/>
    <dgm:cxn modelId="{9DF1CD5D-C0C4-4628-9DE8-8C82D7DA65D2}" type="presParOf" srcId="{21E31B03-7874-4FDF-9737-EAFFCD11494C}" destId="{D91F2413-E4E3-4058-AF8C-E44208B5C14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6A994-60A6-447D-8D30-19D2F536511E}">
      <dsp:nvSpPr>
        <dsp:cNvPr id="0" name=""/>
        <dsp:cNvSpPr/>
      </dsp:nvSpPr>
      <dsp:spPr>
        <a:xfrm>
          <a:off x="280" y="223936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1: Collect</a:t>
          </a:r>
          <a:endParaRPr lang="en-US" sz="1900" kern="1200" dirty="0"/>
        </a:p>
      </dsp:txBody>
      <dsp:txXfrm>
        <a:off x="280" y="223936"/>
        <a:ext cx="1980548" cy="723307"/>
      </dsp:txXfrm>
    </dsp:sp>
    <dsp:sp modelId="{9D677988-374B-4BBA-B73C-8BE59201B4AA}">
      <dsp:nvSpPr>
        <dsp:cNvPr id="0" name=""/>
        <dsp:cNvSpPr/>
      </dsp:nvSpPr>
      <dsp:spPr>
        <a:xfrm>
          <a:off x="273832" y="946334"/>
          <a:ext cx="2244753" cy="2982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Collect the filled up garbage bag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Take it out of the dustbin</a:t>
          </a:r>
          <a:endParaRPr lang="en-US" sz="1900" kern="1200" dirty="0"/>
        </a:p>
      </dsp:txBody>
      <dsp:txXfrm>
        <a:off x="339579" y="1012081"/>
        <a:ext cx="2113259" cy="2851134"/>
      </dsp:txXfrm>
    </dsp:sp>
    <dsp:sp modelId="{51EA4E37-9197-43C9-9502-961CC2F00719}">
      <dsp:nvSpPr>
        <dsp:cNvPr id="0" name=""/>
        <dsp:cNvSpPr/>
      </dsp:nvSpPr>
      <dsp:spPr>
        <a:xfrm rot="472">
          <a:off x="2314098" y="339270"/>
          <a:ext cx="706531" cy="4930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314098" y="437880"/>
        <a:ext cx="558601" cy="295859"/>
      </dsp:txXfrm>
    </dsp:sp>
    <dsp:sp modelId="{6BB0ABCB-2373-47ED-9774-278F8EE9E9B2}">
      <dsp:nvSpPr>
        <dsp:cNvPr id="0" name=""/>
        <dsp:cNvSpPr/>
      </dsp:nvSpPr>
      <dsp:spPr>
        <a:xfrm>
          <a:off x="3313907" y="224390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494889"/>
            <a:satOff val="18538"/>
            <a:lumOff val="1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2: Replace</a:t>
          </a:r>
          <a:endParaRPr lang="en-US" sz="1900" kern="1200" dirty="0"/>
        </a:p>
      </dsp:txBody>
      <dsp:txXfrm>
        <a:off x="3313907" y="224390"/>
        <a:ext cx="1980548" cy="723307"/>
      </dsp:txXfrm>
    </dsp:sp>
    <dsp:sp modelId="{93C83A52-6E6B-41FD-9424-D118FD751CED}">
      <dsp:nvSpPr>
        <dsp:cNvPr id="0" name=""/>
        <dsp:cNvSpPr/>
      </dsp:nvSpPr>
      <dsp:spPr>
        <a:xfrm>
          <a:off x="3592321" y="947698"/>
          <a:ext cx="2235029" cy="2980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94889"/>
              <a:satOff val="18538"/>
              <a:lumOff val="1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Tear one new bag from the roll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Open it and place it in dustbin so that it covers perfectly from all sides</a:t>
          </a:r>
          <a:endParaRPr lang="en-US" sz="1900" kern="1200" dirty="0"/>
        </a:p>
      </dsp:txBody>
      <dsp:txXfrm>
        <a:off x="3657783" y="1013160"/>
        <a:ext cx="2104105" cy="2849886"/>
      </dsp:txXfrm>
    </dsp:sp>
    <dsp:sp modelId="{A66EA167-6AD2-4AA4-A421-59E2B4561DDF}">
      <dsp:nvSpPr>
        <dsp:cNvPr id="0" name=""/>
        <dsp:cNvSpPr/>
      </dsp:nvSpPr>
      <dsp:spPr>
        <a:xfrm>
          <a:off x="5626510" y="339495"/>
          <a:ext cx="703954" cy="4930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89779"/>
            <a:satOff val="37077"/>
            <a:lumOff val="270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26510" y="438115"/>
        <a:ext cx="556024" cy="295859"/>
      </dsp:txXfrm>
    </dsp:sp>
    <dsp:sp modelId="{3E371716-205E-4EF6-A7ED-14278F63B034}">
      <dsp:nvSpPr>
        <dsp:cNvPr id="0" name=""/>
        <dsp:cNvSpPr/>
      </dsp:nvSpPr>
      <dsp:spPr>
        <a:xfrm>
          <a:off x="6622672" y="224390"/>
          <a:ext cx="1980548" cy="1084961"/>
        </a:xfrm>
        <a:prstGeom prst="roundRect">
          <a:avLst>
            <a:gd name="adj" fmla="val 10000"/>
          </a:avLst>
        </a:prstGeom>
        <a:solidFill>
          <a:schemeClr val="accent3">
            <a:hueOff val="989779"/>
            <a:satOff val="37077"/>
            <a:lumOff val="2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Step 3: Throw &amp; 	Update</a:t>
          </a:r>
          <a:endParaRPr lang="en-US" sz="1900" kern="1200" dirty="0"/>
        </a:p>
      </dsp:txBody>
      <dsp:txXfrm>
        <a:off x="6622672" y="224390"/>
        <a:ext cx="1980548" cy="723307"/>
      </dsp:txXfrm>
    </dsp:sp>
    <dsp:sp modelId="{D91F2413-E4E3-4058-AF8C-E44208B5C14B}">
      <dsp:nvSpPr>
        <dsp:cNvPr id="0" name=""/>
        <dsp:cNvSpPr/>
      </dsp:nvSpPr>
      <dsp:spPr>
        <a:xfrm>
          <a:off x="6903007" y="947698"/>
          <a:ext cx="2231187" cy="2980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89779"/>
              <a:satOff val="37077"/>
              <a:lumOff val="2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Throw the soiled bag in the designated place downstairs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Update your activity on </a:t>
          </a:r>
          <a:r>
            <a:rPr lang="en-US" sz="1900" kern="1200" smtClean="0"/>
            <a:t>the duty roster</a:t>
          </a:r>
          <a:endParaRPr lang="en-US" sz="1900" kern="1200" dirty="0"/>
        </a:p>
      </dsp:txBody>
      <dsp:txXfrm>
        <a:off x="6968356" y="1013047"/>
        <a:ext cx="2100489" cy="2850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769" y="165020"/>
            <a:ext cx="10315937" cy="2263258"/>
          </a:xfrm>
        </p:spPr>
        <p:txBody>
          <a:bodyPr/>
          <a:lstStyle/>
          <a:p>
            <a:r>
              <a:rPr lang="en-US" dirty="0" smtClean="0"/>
              <a:t>S3 Vajra Vista</a:t>
            </a:r>
            <a:br>
              <a:rPr lang="en-US" dirty="0" smtClean="0"/>
            </a:br>
            <a:r>
              <a:rPr lang="en-US" dirty="0" smtClean="0"/>
              <a:t>Ground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35172" y="2428278"/>
            <a:ext cx="1724739" cy="89734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6883737" y="3364263"/>
            <a:ext cx="2419083" cy="447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480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05-Jan-2017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</a:t>
            </a:r>
            <a:r>
              <a:rPr lang="en-US" dirty="0" smtClean="0"/>
              <a:t>– Who will eat how much?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has to inform previously how much they’ll eat in the next meal.</a:t>
            </a:r>
          </a:p>
          <a:p>
            <a:r>
              <a:rPr lang="en-US" dirty="0" smtClean="0"/>
              <a:t>If missing any meal, have to inform previously in the group.</a:t>
            </a:r>
          </a:p>
          <a:p>
            <a:r>
              <a:rPr lang="en-US" dirty="0" smtClean="0"/>
              <a:t>Wastage should be minimized, so everyone has to cautious.</a:t>
            </a:r>
          </a:p>
        </p:txBody>
      </p:sp>
    </p:spTree>
    <p:extLst>
      <p:ext uri="{BB962C8B-B14F-4D97-AF65-F5344CB8AC3E}">
        <p14:creationId xmlns:p14="http://schemas.microsoft.com/office/powerpoint/2010/main" val="7624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</a:t>
            </a:r>
            <a:r>
              <a:rPr lang="en-US" dirty="0" smtClean="0"/>
              <a:t>- Fetching the raw materials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fetched in Round Robin sequence.</a:t>
            </a:r>
          </a:p>
          <a:p>
            <a:r>
              <a:rPr lang="en-US" dirty="0" smtClean="0"/>
              <a:t>When any item is finished, it has to be updated in the grou</a:t>
            </a:r>
            <a:r>
              <a:rPr lang="en-US" dirty="0" smtClean="0"/>
              <a:t>p so that the next in RR sequence can buy it.</a:t>
            </a:r>
          </a:p>
          <a:p>
            <a:r>
              <a:rPr lang="en-US" dirty="0" smtClean="0"/>
              <a:t>Adjustment can be done </a:t>
            </a:r>
            <a:r>
              <a:rPr lang="en-US" dirty="0" smtClean="0"/>
              <a:t>by mutual agreements.</a:t>
            </a:r>
          </a:p>
          <a:p>
            <a:r>
              <a:rPr lang="en-US" dirty="0" smtClean="0"/>
              <a:t>After getting raw materials, store items in appropriate locations and </a:t>
            </a:r>
            <a:r>
              <a:rPr lang="en-US" dirty="0" err="1" smtClean="0"/>
              <a:t>dipose</a:t>
            </a:r>
            <a:r>
              <a:rPr lang="en-US" dirty="0" smtClean="0"/>
              <a:t> of the bags in </a:t>
            </a:r>
            <a:r>
              <a:rPr lang="en-US" smtClean="0"/>
              <a:t>dry dustbin.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&amp; </a:t>
            </a:r>
            <a:r>
              <a:rPr lang="en-US" dirty="0" smtClean="0"/>
              <a:t>HYGIENE-Kitchen Hygiene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we don’t just live, we stay healthy…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and Hygiene-Kitchen Hygiene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Disposing of the leftovers</a:t>
            </a:r>
          </a:p>
          <a:p>
            <a:r>
              <a:rPr lang="en-US" dirty="0" smtClean="0"/>
              <a:t>Maintaining hygiene while cooking</a:t>
            </a:r>
          </a:p>
          <a:p>
            <a:r>
              <a:rPr lang="en-US" dirty="0" smtClean="0"/>
              <a:t>Cleaning utensils</a:t>
            </a:r>
          </a:p>
          <a:p>
            <a:r>
              <a:rPr lang="en-US" dirty="0" smtClean="0"/>
              <a:t>Disposing of the garbage bins</a:t>
            </a:r>
          </a:p>
          <a:p>
            <a:r>
              <a:rPr lang="en-US" dirty="0" smtClean="0"/>
              <a:t>Maintaining the basin</a:t>
            </a:r>
          </a:p>
          <a:p>
            <a:r>
              <a:rPr lang="en-US" dirty="0" smtClean="0"/>
              <a:t>Kitchen cleaning</a:t>
            </a:r>
          </a:p>
        </p:txBody>
      </p:sp>
    </p:spTree>
    <p:extLst>
      <p:ext uri="{BB962C8B-B14F-4D97-AF65-F5344CB8AC3E}">
        <p14:creationId xmlns:p14="http://schemas.microsoft.com/office/powerpoint/2010/main" val="14407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Hygiene-Garbage bags disposal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Garbage bags to be fitted tightly to the garbage bin.</a:t>
            </a:r>
          </a:p>
          <a:p>
            <a:r>
              <a:rPr lang="en-US" dirty="0" smtClean="0"/>
              <a:t>Shoul</a:t>
            </a:r>
            <a:r>
              <a:rPr lang="en-US" dirty="0" smtClean="0"/>
              <a:t>d be replaced every two days.</a:t>
            </a:r>
          </a:p>
          <a:p>
            <a:r>
              <a:rPr lang="en-US" dirty="0" smtClean="0"/>
              <a:t>Garbage bag disposal roster(alphabetical) to be maintained and updated regularly</a:t>
            </a:r>
          </a:p>
          <a:p>
            <a:r>
              <a:rPr lang="en-US" dirty="0" smtClean="0"/>
              <a:t>Estimated time – 3 minutes</a:t>
            </a:r>
            <a:endParaRPr lang="en-US" dirty="0" smtClean="0"/>
          </a:p>
          <a:p>
            <a:r>
              <a:rPr lang="en-US" dirty="0" smtClean="0"/>
              <a:t>Dry bin separate from wet bin</a:t>
            </a:r>
          </a:p>
          <a:p>
            <a:r>
              <a:rPr lang="en-US" dirty="0" smtClean="0"/>
              <a:t>Automated reminders to be sent regularly.</a:t>
            </a:r>
          </a:p>
          <a:p>
            <a:r>
              <a:rPr lang="en-US" dirty="0"/>
              <a:t>If unavailable, should inform the next one in the sequence(alphabetical) and do pending tasks when available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dispose of Garbage from the Dustbin</a:t>
            </a:r>
            <a:endParaRPr lang="en-US" dirty="0"/>
          </a:p>
        </p:txBody>
      </p:sp>
      <p:graphicFrame>
        <p:nvGraphicFramePr>
          <p:cNvPr id="4" name="Content Placeholder 3" descr="Accent Proces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664040"/>
              </p:ext>
            </p:extLst>
          </p:nvPr>
        </p:nvGraphicFramePr>
        <p:xfrm>
          <a:off x="1528763" y="1485900"/>
          <a:ext cx="9134475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Dressing the bag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>
          <a:xfrm>
            <a:off x="4570712" y="502920"/>
            <a:ext cx="6675120" cy="59436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Covered from all sides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9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Garbage bag not covering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16619"/>
          <a:stretch>
            <a:fillRect/>
          </a:stretch>
        </p:blipFill>
        <p:spPr>
          <a:xfrm rot="5400000">
            <a:off x="4846638" y="90488"/>
            <a:ext cx="5943600" cy="66770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Disaster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Garbage bag properly fit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Less worries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92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bags disposal-Roster demo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129131"/>
              </p:ext>
            </p:extLst>
          </p:nvPr>
        </p:nvGraphicFramePr>
        <p:xfrm>
          <a:off x="1528763" y="1485900"/>
          <a:ext cx="9134475" cy="2225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044825"/>
                <a:gridCol w="3044825"/>
                <a:gridCol w="30448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                       /</a:t>
                      </a:r>
                      <a:r>
                        <a:rPr lang="en-IN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06-Jan-2017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Abhinav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08-Jan-2017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Ankur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11-Jan-2017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Gitesh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13-Jan-2017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Pradeesh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15-Jan-2017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Sambit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4" y="1537416"/>
            <a:ext cx="301446" cy="270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75" y="1537416"/>
            <a:ext cx="279345" cy="279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97" y="1908759"/>
            <a:ext cx="301446" cy="270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155" y="2269364"/>
            <a:ext cx="301446" cy="2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84" y="1312334"/>
            <a:ext cx="4180536" cy="4180536"/>
          </a:xfrm>
        </p:spPr>
      </p:pic>
    </p:spTree>
    <p:extLst>
      <p:ext uri="{BB962C8B-B14F-4D97-AF65-F5344CB8AC3E}">
        <p14:creationId xmlns:p14="http://schemas.microsoft.com/office/powerpoint/2010/main" val="18317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Hygiene-Leftover disposal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 finds leftover -&gt; throw in wet dustbin</a:t>
            </a:r>
          </a:p>
          <a:p>
            <a:r>
              <a:rPr lang="en-US" dirty="0" smtClean="0"/>
              <a:t>We find leftover -&gt; throw in wet dustbin</a:t>
            </a:r>
          </a:p>
          <a:p>
            <a:r>
              <a:rPr lang="en-US" dirty="0" smtClean="0"/>
              <a:t>If disposable in the sink, then ok. Else dustbin.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 smtClean="0"/>
              <a:t>Immediately after disposal</a:t>
            </a:r>
          </a:p>
          <a:p>
            <a:r>
              <a:rPr lang="en-US" dirty="0" smtClean="0"/>
              <a:t>Clean the utensil</a:t>
            </a:r>
          </a:p>
        </p:txBody>
      </p:sp>
    </p:spTree>
    <p:extLst>
      <p:ext uri="{BB962C8B-B14F-4D97-AF65-F5344CB8AC3E}">
        <p14:creationId xmlns:p14="http://schemas.microsoft.com/office/powerpoint/2010/main" val="542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Hygiene-Cooking Hygiene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utensils are clean</a:t>
            </a:r>
          </a:p>
          <a:p>
            <a:r>
              <a:rPr lang="en-US" dirty="0" smtClean="0"/>
              <a:t>Ensure that vegetables etc. are washed and clean</a:t>
            </a:r>
          </a:p>
          <a:p>
            <a:r>
              <a:rPr lang="en-US" dirty="0" smtClean="0"/>
              <a:t>Ensure knives, peelers etc</a:t>
            </a:r>
            <a:r>
              <a:rPr lang="en-US" dirty="0" smtClean="0"/>
              <a:t>. are cleaned before and after use</a:t>
            </a:r>
            <a:endParaRPr lang="en-US" dirty="0" smtClean="0"/>
          </a:p>
          <a:p>
            <a:r>
              <a:rPr lang="en-US" dirty="0" smtClean="0"/>
              <a:t>Ensure hands are clean</a:t>
            </a:r>
          </a:p>
        </p:txBody>
      </p:sp>
    </p:spTree>
    <p:extLst>
      <p:ext uri="{BB962C8B-B14F-4D97-AF65-F5344CB8AC3E}">
        <p14:creationId xmlns:p14="http://schemas.microsoft.com/office/powerpoint/2010/main" val="348229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Hygiene-Cleaning utensils &amp; plates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maid cleans -&gt; put all utensils in the basin</a:t>
            </a:r>
          </a:p>
          <a:p>
            <a:r>
              <a:rPr lang="en-US" dirty="0" smtClean="0"/>
              <a:t>If no maid -&gt; cook* .</a:t>
            </a:r>
          </a:p>
          <a:p>
            <a:r>
              <a:rPr lang="en-US" dirty="0" smtClean="0"/>
              <a:t>If no cook -&gt; everyone has to lend a hand in cleaning.</a:t>
            </a:r>
          </a:p>
          <a:p>
            <a:r>
              <a:rPr lang="en-US" dirty="0" smtClean="0"/>
              <a:t>Everyone has to clean their respective plates.</a:t>
            </a:r>
          </a:p>
          <a:p>
            <a:r>
              <a:rPr lang="en-US" dirty="0" smtClean="0"/>
              <a:t>Utensil cleaning/basin cleaning duty roster to be maintained.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*current cook said that he’s not responsible for cleaning all utensils, he’s only cleaning required utensils so that he can cook food.</a:t>
            </a:r>
          </a:p>
        </p:txBody>
      </p:sp>
    </p:spTree>
    <p:extLst>
      <p:ext uri="{BB962C8B-B14F-4D97-AF65-F5344CB8AC3E}">
        <p14:creationId xmlns:p14="http://schemas.microsoft.com/office/powerpoint/2010/main" val="32093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Hygiene-Maintaining the basin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Responsibility of everyone using the kitchen sink.</a:t>
            </a:r>
          </a:p>
          <a:p>
            <a:r>
              <a:rPr lang="en-US" dirty="0" smtClean="0"/>
              <a:t>Every week one has to take responsibility of cleaning the kitchen, which includes cleaning the gas stove, the cupboards(outside), the tiles and the kitchen sink.</a:t>
            </a:r>
          </a:p>
          <a:p>
            <a:r>
              <a:rPr lang="en-US" dirty="0" smtClean="0"/>
              <a:t>No solid agents to be left in the plates/utensils added to the sink.</a:t>
            </a:r>
          </a:p>
          <a:p>
            <a:r>
              <a:rPr lang="en-US" dirty="0" smtClean="0"/>
              <a:t>Ensure free flow of water.</a:t>
            </a:r>
          </a:p>
          <a:p>
            <a:r>
              <a:rPr lang="en-US" dirty="0" smtClean="0"/>
              <a:t>Cleaning duty roster to be updated regularly and automated mails to be sent.</a:t>
            </a:r>
          </a:p>
          <a:p>
            <a:r>
              <a:rPr lang="en-US" dirty="0" smtClean="0"/>
              <a:t>If unavailable, should inform the next one in the sequence(alphabetical) and do pending tasks when available.</a:t>
            </a:r>
          </a:p>
        </p:txBody>
      </p:sp>
    </p:spTree>
    <p:extLst>
      <p:ext uri="{BB962C8B-B14F-4D97-AF65-F5344CB8AC3E}">
        <p14:creationId xmlns:p14="http://schemas.microsoft.com/office/powerpoint/2010/main" val="3110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Hygiene-Kitchen Cleaning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 this good enough?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Would you like food cooked in such a stove in such a condition?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</a:t>
            </a:r>
            <a:r>
              <a:rPr lang="en-US" dirty="0" smtClean="0"/>
              <a:t>Hygiene-Kitchen Cleaning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Once every week</a:t>
            </a:r>
            <a:endParaRPr lang="en-GB" dirty="0" smtClean="0"/>
          </a:p>
          <a:p>
            <a:r>
              <a:rPr lang="en-IN" dirty="0" smtClean="0"/>
              <a:t>Roster to be maintained and updated every week.</a:t>
            </a:r>
          </a:p>
          <a:p>
            <a:r>
              <a:rPr lang="en-IN" dirty="0" smtClean="0"/>
              <a:t>Automated reminder mails to be sent every week.</a:t>
            </a:r>
          </a:p>
          <a:p>
            <a:r>
              <a:rPr lang="en-IN" dirty="0" smtClean="0"/>
              <a:t>Places to be cleaned-gas stove, tiles, sink, cupboard(outside), table</a:t>
            </a:r>
          </a:p>
          <a:p>
            <a:r>
              <a:rPr lang="en-IN" dirty="0" smtClean="0"/>
              <a:t>Estimated time-10 minutes</a:t>
            </a:r>
          </a:p>
        </p:txBody>
      </p:sp>
    </p:spTree>
    <p:extLst>
      <p:ext uri="{BB962C8B-B14F-4D97-AF65-F5344CB8AC3E}">
        <p14:creationId xmlns:p14="http://schemas.microsoft.com/office/powerpoint/2010/main" val="62171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Wall 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Stove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4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Remove and clean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7" y="1312334"/>
            <a:ext cx="6530162" cy="4332955"/>
          </a:xfrm>
        </p:spPr>
      </p:pic>
    </p:spTree>
    <p:extLst>
      <p:ext uri="{BB962C8B-B14F-4D97-AF65-F5344CB8AC3E}">
        <p14:creationId xmlns:p14="http://schemas.microsoft.com/office/powerpoint/2010/main" val="26845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Knob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Kitchen Marble slab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0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Sink hole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7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89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CLEANLINESS &amp; </a:t>
            </a:r>
            <a:r>
              <a:rPr lang="en-US" dirty="0" smtClean="0"/>
              <a:t>HYGIENE-GENERAL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we don’t just live, we stay healthy…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</a:t>
            </a:r>
            <a:r>
              <a:rPr lang="en-US" dirty="0"/>
              <a:t>&amp; </a:t>
            </a:r>
            <a:r>
              <a:rPr lang="en-US" dirty="0" smtClean="0"/>
              <a:t>Hygiene-General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Fridge-once a month</a:t>
            </a:r>
            <a:endParaRPr lang="en-GB" dirty="0" smtClean="0"/>
          </a:p>
          <a:p>
            <a:r>
              <a:rPr lang="en-IN" dirty="0" smtClean="0"/>
              <a:t>Sofa and table-throw any wrappers/covers etc. in the dry bin</a:t>
            </a:r>
          </a:p>
          <a:p>
            <a:r>
              <a:rPr lang="en-IN" dirty="0" smtClean="0"/>
              <a:t>TV-once a month</a:t>
            </a:r>
          </a:p>
          <a:p>
            <a:r>
              <a:rPr lang="en-IN" dirty="0" smtClean="0"/>
              <a:t>Everyone has to contribute</a:t>
            </a:r>
          </a:p>
          <a:p>
            <a:r>
              <a:rPr lang="en-IN" dirty="0" smtClean="0"/>
              <a:t>Once every month</a:t>
            </a:r>
          </a:p>
          <a:p>
            <a:r>
              <a:rPr lang="en-IN" dirty="0" smtClean="0"/>
              <a:t>Estimated time: 10 minutes max.</a:t>
            </a:r>
          </a:p>
          <a:p>
            <a:r>
              <a:rPr lang="en-IN" dirty="0" smtClean="0"/>
              <a:t>Roster to be maintained</a:t>
            </a:r>
          </a:p>
          <a:p>
            <a:r>
              <a:rPr lang="en-IN" dirty="0" smtClean="0"/>
              <a:t>Automated reminder mails to be sent.</a:t>
            </a:r>
          </a:p>
          <a:p>
            <a:endParaRPr lang="en-IN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5683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16619"/>
          <a:stretch>
            <a:fillRect/>
          </a:stretch>
        </p:blipFill>
        <p:spPr>
          <a:xfrm rot="5400000">
            <a:off x="4846638" y="90488"/>
            <a:ext cx="5943600" cy="66770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Fridge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8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Fridger</a:t>
            </a:r>
            <a:r>
              <a:rPr lang="en-IN" dirty="0" smtClean="0"/>
              <a:t> too!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Green matter since 1843!!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5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document? Because…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0" y="1312334"/>
            <a:ext cx="6557341" cy="4152900"/>
          </a:xfrm>
        </p:spPr>
      </p:pic>
    </p:spTree>
    <p:extLst>
      <p:ext uri="{BB962C8B-B14F-4D97-AF65-F5344CB8AC3E}">
        <p14:creationId xmlns:p14="http://schemas.microsoft.com/office/powerpoint/2010/main" val="42832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be cleaned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78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4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all may remain connected…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Internet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Unlimited use by everyone</a:t>
            </a:r>
          </a:p>
          <a:p>
            <a:r>
              <a:rPr lang="en-IN" dirty="0" smtClean="0"/>
              <a:t>Be considerate in use.</a:t>
            </a:r>
          </a:p>
          <a:p>
            <a:r>
              <a:rPr lang="en-IN" dirty="0" smtClean="0"/>
              <a:t>Browsing has more importance than downloading,</a:t>
            </a:r>
          </a:p>
          <a:p>
            <a:r>
              <a:rPr lang="en-IN" dirty="0" smtClean="0"/>
              <a:t>So download preferably in low demand times-afternoon and late night/early morning.</a:t>
            </a:r>
          </a:p>
          <a:p>
            <a:r>
              <a:rPr lang="en-IN" dirty="0" smtClean="0"/>
              <a:t>Else others might face difficulty in browsing also!!!</a:t>
            </a:r>
          </a:p>
          <a:p>
            <a:r>
              <a:rPr lang="en-IN" dirty="0" smtClean="0"/>
              <a:t>Plans and bill payments to be decided mutually </a:t>
            </a:r>
          </a:p>
        </p:txBody>
      </p:sp>
    </p:spTree>
    <p:extLst>
      <p:ext uri="{BB962C8B-B14F-4D97-AF65-F5344CB8AC3E}">
        <p14:creationId xmlns:p14="http://schemas.microsoft.com/office/powerpoint/2010/main" val="39955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all may remain hydrated…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Water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Call can dealer when water level is low</a:t>
            </a:r>
          </a:p>
          <a:p>
            <a:r>
              <a:rPr lang="en-IN" dirty="0" smtClean="0"/>
              <a:t>If not paying, post in group so that the next time the delivery guy will be paid accordingly</a:t>
            </a:r>
          </a:p>
          <a:p>
            <a:r>
              <a:rPr lang="en-IN" dirty="0" smtClean="0"/>
              <a:t>Ask the delivery guy to open the seal</a:t>
            </a:r>
          </a:p>
        </p:txBody>
      </p:sp>
    </p:spTree>
    <p:extLst>
      <p:ext uri="{BB962C8B-B14F-4D97-AF65-F5344CB8AC3E}">
        <p14:creationId xmlns:p14="http://schemas.microsoft.com/office/powerpoint/2010/main" val="24018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our life goes 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Electricity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Switch off appliances when not in use.</a:t>
            </a:r>
          </a:p>
          <a:p>
            <a:r>
              <a:rPr lang="en-IN" dirty="0" smtClean="0"/>
              <a:t>Switch off lights/fans when leaving the room</a:t>
            </a:r>
          </a:p>
          <a:p>
            <a:r>
              <a:rPr lang="en-IN" dirty="0" smtClean="0"/>
              <a:t>Switch off all lights in the common area(hall/kitchen) during night time.</a:t>
            </a:r>
          </a:p>
          <a:p>
            <a:r>
              <a:rPr lang="en-IN" dirty="0" smtClean="0"/>
              <a:t>Switch off TV, Router when not in use.</a:t>
            </a:r>
          </a:p>
          <a:p>
            <a:r>
              <a:rPr lang="en-IN" dirty="0" smtClean="0"/>
              <a:t>Switch off Washing Machine after washing is complete.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0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we may cook…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judiciously</a:t>
            </a:r>
          </a:p>
          <a:p>
            <a:r>
              <a:rPr lang="en-IN" dirty="0" smtClean="0"/>
              <a:t>Turn knob off when not in use.</a:t>
            </a:r>
          </a:p>
          <a:p>
            <a:r>
              <a:rPr lang="en-IN" dirty="0" smtClean="0"/>
              <a:t>Call delivery guy when gas is over</a:t>
            </a:r>
          </a:p>
          <a:p>
            <a:r>
              <a:rPr lang="en-IN" dirty="0" smtClean="0"/>
              <a:t>Don’t play around with gas pipe</a:t>
            </a:r>
          </a:p>
          <a:p>
            <a:r>
              <a:rPr lang="en-IN" dirty="0" smtClean="0"/>
              <a:t>Bill payment -&gt; mutually decided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52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House Discussion(OHD)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9pm, Last Monday of every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of the document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reduce the confusion regarding who should do what, if not eliminate it</a:t>
            </a:r>
          </a:p>
          <a:p>
            <a:r>
              <a:rPr lang="en-US" dirty="0" smtClean="0"/>
              <a:t>To address some of the problems faced</a:t>
            </a:r>
          </a:p>
          <a:p>
            <a:r>
              <a:rPr lang="en-US" dirty="0" smtClean="0"/>
              <a:t>To divide some tasks in a way so that everyone contributes to the proper running of the house</a:t>
            </a:r>
          </a:p>
          <a:p>
            <a:r>
              <a:rPr lang="en-US" dirty="0" smtClean="0"/>
              <a:t>To hold everyone accountable/responsible for maintenance of the house</a:t>
            </a:r>
          </a:p>
          <a:p>
            <a:r>
              <a:rPr lang="en-US" dirty="0" smtClean="0"/>
              <a:t>To open a channel of communication between members</a:t>
            </a:r>
          </a:p>
        </p:txBody>
      </p:sp>
    </p:spTree>
    <p:extLst>
      <p:ext uri="{BB962C8B-B14F-4D97-AF65-F5344CB8AC3E}">
        <p14:creationId xmlns:p14="http://schemas.microsoft.com/office/powerpoint/2010/main" val="12753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Open House Discussion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9pm, Last Monday of every Month</a:t>
            </a:r>
          </a:p>
          <a:p>
            <a:r>
              <a:rPr lang="en-IN" dirty="0" smtClean="0"/>
              <a:t>Discuss any pending issues/problems</a:t>
            </a:r>
          </a:p>
          <a:p>
            <a:r>
              <a:rPr lang="en-IN" dirty="0" smtClean="0"/>
              <a:t>Communicate with each other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4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Reducing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Pollution-Sound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Be considerate.</a:t>
            </a:r>
          </a:p>
          <a:p>
            <a:r>
              <a:rPr lang="en-IN" dirty="0" smtClean="0"/>
              <a:t>Use optimum sound levels on TV, Phone, Laptop, Speakers etc. so that others may not be disturbed</a:t>
            </a:r>
          </a:p>
        </p:txBody>
      </p:sp>
    </p:spTree>
    <p:extLst>
      <p:ext uri="{BB962C8B-B14F-4D97-AF65-F5344CB8AC3E}">
        <p14:creationId xmlns:p14="http://schemas.microsoft.com/office/powerpoint/2010/main" val="17301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Pollution-Air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considerate</a:t>
            </a:r>
          </a:p>
          <a:p>
            <a:r>
              <a:rPr lang="en-US" dirty="0" smtClean="0"/>
              <a:t>Smoke, but not in public(away from non-smokers) areas.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7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Pollution-Light pollution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considerate</a:t>
            </a:r>
          </a:p>
          <a:p>
            <a:r>
              <a:rPr lang="en-US" dirty="0" smtClean="0"/>
              <a:t>Turn off light when not in use</a:t>
            </a:r>
          </a:p>
          <a:p>
            <a:r>
              <a:rPr lang="en-US" dirty="0" smtClean="0"/>
              <a:t>Reduce brightness if possible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9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be discussed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Cook</a:t>
            </a:r>
          </a:p>
          <a:p>
            <a:r>
              <a:rPr lang="en-US" dirty="0" smtClean="0"/>
              <a:t>Cleanliness </a:t>
            </a:r>
            <a:r>
              <a:rPr lang="en-US" dirty="0" smtClean="0"/>
              <a:t>and </a:t>
            </a:r>
            <a:r>
              <a:rPr lang="en-US" dirty="0" smtClean="0"/>
              <a:t>Hygiene-Kitchen and General</a:t>
            </a:r>
            <a:endParaRPr lang="en-US" dirty="0" smtClean="0"/>
          </a:p>
          <a:p>
            <a:r>
              <a:rPr lang="en-US" dirty="0" smtClean="0"/>
              <a:t>Electricity</a:t>
            </a:r>
          </a:p>
          <a:p>
            <a:r>
              <a:rPr lang="en-US" dirty="0" smtClean="0"/>
              <a:t>Water</a:t>
            </a:r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Gas</a:t>
            </a:r>
          </a:p>
          <a:p>
            <a:r>
              <a:rPr lang="en-US" dirty="0" smtClean="0"/>
              <a:t>Pollution</a:t>
            </a:r>
          </a:p>
          <a:p>
            <a:r>
              <a:rPr lang="en-US" dirty="0" smtClean="0"/>
              <a:t>Appendix-I</a:t>
            </a:r>
          </a:p>
          <a:p>
            <a:r>
              <a:rPr lang="en-US" dirty="0" smtClean="0"/>
              <a:t>Appendix-II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3429794" cy="4123944"/>
          </a:xfrm>
        </p:spPr>
        <p:txBody>
          <a:bodyPr/>
          <a:lstStyle/>
          <a:p>
            <a:r>
              <a:rPr lang="en-US" dirty="0" smtClean="0"/>
              <a:t>v1.0 – </a:t>
            </a:r>
            <a:r>
              <a:rPr lang="en-US" dirty="0" smtClean="0"/>
              <a:t>05-Jan-2017</a:t>
            </a:r>
            <a:endParaRPr lang="en-US" dirty="0"/>
          </a:p>
          <a:p>
            <a:r>
              <a:rPr lang="en-US" dirty="0" smtClean="0"/>
              <a:t>Next version here</a:t>
            </a:r>
            <a:endParaRPr lang="en-US" dirty="0"/>
          </a:p>
        </p:txBody>
      </p:sp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877178"/>
              </p:ext>
            </p:extLst>
          </p:nvPr>
        </p:nvGraphicFramePr>
        <p:xfrm>
          <a:off x="4533363" y="1485898"/>
          <a:ext cx="6125112" cy="18127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7431"/>
                <a:gridCol w="1635617"/>
                <a:gridCol w="1622738"/>
                <a:gridCol w="1849326"/>
              </a:tblGrid>
              <a:tr h="604257"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Editor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 anchor="ctr"/>
                </a:tc>
              </a:tr>
              <a:tr h="6042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05-Jan-2017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Sambit Sahoo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Initiation</a:t>
                      </a:r>
                      <a:endParaRPr lang="en-US" dirty="0"/>
                    </a:p>
                  </a:txBody>
                  <a:tcPr anchor="ctr"/>
                </a:tc>
              </a:tr>
              <a:tr h="604257"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v.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</a:t>
            </a:r>
            <a:r>
              <a:rPr lang="en-US" dirty="0" smtClean="0"/>
              <a:t>we</a:t>
            </a:r>
            <a:r>
              <a:rPr lang="en-US" dirty="0" smtClean="0"/>
              <a:t> </a:t>
            </a:r>
            <a:r>
              <a:rPr lang="en-US" dirty="0" smtClean="0"/>
              <a:t>may </a:t>
            </a:r>
            <a:r>
              <a:rPr lang="en-US" dirty="0" smtClean="0"/>
              <a:t>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Cooking-who will eat how much?</a:t>
            </a:r>
          </a:p>
          <a:p>
            <a:r>
              <a:rPr lang="en-US" dirty="0"/>
              <a:t>Fetching the raw </a:t>
            </a:r>
            <a:r>
              <a:rPr lang="en-US" dirty="0" smtClean="0"/>
              <a:t>materials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55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1172</Words>
  <Application>Microsoft Office PowerPoint</Application>
  <PresentationFormat>Widescreen</PresentationFormat>
  <Paragraphs>217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Cambria</vt:lpstr>
      <vt:lpstr>Back to School 16x9</vt:lpstr>
      <vt:lpstr>S3 Vajra Vista Ground Rules</vt:lpstr>
      <vt:lpstr>Why this document? Because…</vt:lpstr>
      <vt:lpstr>Why this document? Because…</vt:lpstr>
      <vt:lpstr>Why this document? Because…</vt:lpstr>
      <vt:lpstr>Aim of the document</vt:lpstr>
      <vt:lpstr>Points to be discussed</vt:lpstr>
      <vt:lpstr>Version History</vt:lpstr>
      <vt:lpstr>COOK</vt:lpstr>
      <vt:lpstr>COOK</vt:lpstr>
      <vt:lpstr>COOK – Who will eat how much?</vt:lpstr>
      <vt:lpstr>COOK - Fetching the raw materials</vt:lpstr>
      <vt:lpstr>CLEANLINESS &amp; HYGIENE-Kitchen Hygiene</vt:lpstr>
      <vt:lpstr>Cleanliness and Hygiene-Kitchen Hygiene</vt:lpstr>
      <vt:lpstr>Kitchen Hygiene-Garbage bags disposal</vt:lpstr>
      <vt:lpstr>How to dispose of Garbage from the Dustbin</vt:lpstr>
      <vt:lpstr>Dressing the bag</vt:lpstr>
      <vt:lpstr>Garbage bag not covering</vt:lpstr>
      <vt:lpstr>Garbage bag properly fit</vt:lpstr>
      <vt:lpstr>Garbage bags disposal-Roster demo</vt:lpstr>
      <vt:lpstr>Kitchen Hygiene-Leftover disposal</vt:lpstr>
      <vt:lpstr>Kitchen Hygiene-Cooking Hygiene</vt:lpstr>
      <vt:lpstr>Kitchen Hygiene-Cleaning utensils &amp; plates</vt:lpstr>
      <vt:lpstr>Kitchen Hygiene-Maintaining the basin</vt:lpstr>
      <vt:lpstr>Kitchen Hygiene-Kitchen Cleaning</vt:lpstr>
      <vt:lpstr>Is this good enough?</vt:lpstr>
      <vt:lpstr>Kitchen Hygiene-Kitchen Cleaning</vt:lpstr>
      <vt:lpstr>To be cleaned</vt:lpstr>
      <vt:lpstr>To be cleaned</vt:lpstr>
      <vt:lpstr>To be cleaned</vt:lpstr>
      <vt:lpstr>To be cleaned</vt:lpstr>
      <vt:lpstr>To be cleaned</vt:lpstr>
      <vt:lpstr>To be cleaned</vt:lpstr>
      <vt:lpstr>To be cleaned</vt:lpstr>
      <vt:lpstr>To be cleaned</vt:lpstr>
      <vt:lpstr>CLEANLINESS &amp; HYGIENE-GENERAL</vt:lpstr>
      <vt:lpstr>Cleanliness &amp; Hygiene-General</vt:lpstr>
      <vt:lpstr>To be cleaned</vt:lpstr>
      <vt:lpstr>Fridger too!</vt:lpstr>
      <vt:lpstr>To be cleaned</vt:lpstr>
      <vt:lpstr>To be cleaned</vt:lpstr>
      <vt:lpstr>INTERNET</vt:lpstr>
      <vt:lpstr>Internet</vt:lpstr>
      <vt:lpstr>WATER</vt:lpstr>
      <vt:lpstr>Water</vt:lpstr>
      <vt:lpstr>ELECTRICITY</vt:lpstr>
      <vt:lpstr>Electricity</vt:lpstr>
      <vt:lpstr>GAS</vt:lpstr>
      <vt:lpstr>Gas</vt:lpstr>
      <vt:lpstr>Open House Discussion(OHD)</vt:lpstr>
      <vt:lpstr>Open House Discussion</vt:lpstr>
      <vt:lpstr>Pollution</vt:lpstr>
      <vt:lpstr>Pollution-Sound pollution</vt:lpstr>
      <vt:lpstr>Pollution-Air pollution</vt:lpstr>
      <vt:lpstr>Pollution-Light pollution</vt:lpstr>
      <vt:lpstr>Thank You. 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Vajra Vista;House;Rules</cp:keywords>
  <cp:lastModifiedBy/>
  <cp:revision>1</cp:revision>
  <dcterms:created xsi:type="dcterms:W3CDTF">2017-01-04T07:56:24Z</dcterms:created>
  <dcterms:modified xsi:type="dcterms:W3CDTF">2017-01-05T16:33:08Z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